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0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1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4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46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7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1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5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1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1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8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55A2-447E-43C5-9FA3-7637E7F6AECD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61CFA-5649-4435-B550-9237519D8D0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3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210"/>
            <a:ext cx="12192000" cy="535838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732430" y="5552865"/>
            <a:ext cx="10727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trabajo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784006" y="6342817"/>
            <a:ext cx="111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1° filmina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9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00" y="182387"/>
            <a:ext cx="4024415" cy="651418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213684" y="3237713"/>
            <a:ext cx="5919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600" dirty="0" smtClean="0"/>
              <a:t>Autor/es</a:t>
            </a:r>
            <a:endParaRPr lang="en-US" sz="3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213684" y="4934106"/>
            <a:ext cx="587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/>
              <a:t>Filiación </a:t>
            </a:r>
            <a:endParaRPr lang="en-US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707279" y="741101"/>
            <a:ext cx="48842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del trabajo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0784006" y="6342817"/>
            <a:ext cx="111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2° filmina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6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85648" y="688298"/>
            <a:ext cx="6305266" cy="2682699"/>
          </a:xfrm>
        </p:spPr>
        <p:txBody>
          <a:bodyPr/>
          <a:lstStyle/>
          <a:p>
            <a:r>
              <a:rPr lang="es-MX" dirty="0" smtClean="0"/>
              <a:t>Agradecimientos</a:t>
            </a:r>
            <a:br>
              <a:rPr lang="es-MX" dirty="0" smtClean="0"/>
            </a:br>
            <a:r>
              <a:rPr lang="es-MX" dirty="0" smtClean="0"/>
              <a:t> 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9" y="-1"/>
            <a:ext cx="4241987" cy="6866365"/>
          </a:xfr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710752" y="3747671"/>
            <a:ext cx="6305266" cy="26826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Mail de contacto</a:t>
            </a:r>
            <a:br>
              <a:rPr lang="es-MX" dirty="0" smtClean="0"/>
            </a:b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6" name="CuadroTexto 5"/>
          <p:cNvSpPr txBox="1"/>
          <p:nvPr/>
        </p:nvSpPr>
        <p:spPr>
          <a:xfrm>
            <a:off x="10210800" y="6245704"/>
            <a:ext cx="161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>
                    <a:lumMod val="50000"/>
                  </a:schemeClr>
                </a:solidFill>
              </a:rPr>
              <a:t>Última filmina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87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24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Agradecimientos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Vanesa</dc:creator>
  <cp:lastModifiedBy>Vanesa</cp:lastModifiedBy>
  <cp:revision>3</cp:revision>
  <dcterms:created xsi:type="dcterms:W3CDTF">2022-07-12T12:58:10Z</dcterms:created>
  <dcterms:modified xsi:type="dcterms:W3CDTF">2022-08-02T11:56:22Z</dcterms:modified>
</cp:coreProperties>
</file>